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530784-2C7C-460C-8EB4-4105D6631994}" v="1" dt="2023-05-24T07:49:04.3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med ganady" userId="5c7783a204c07a8b" providerId="LiveId" clId="{2B530784-2C7C-460C-8EB4-4105D6631994}"/>
    <pc:docChg chg="custSel modSld">
      <pc:chgData name="mohamed ganady" userId="5c7783a204c07a8b" providerId="LiveId" clId="{2B530784-2C7C-460C-8EB4-4105D6631994}" dt="2023-05-24T09:59:46.529" v="42" actId="207"/>
      <pc:docMkLst>
        <pc:docMk/>
      </pc:docMkLst>
      <pc:sldChg chg="modSp mod">
        <pc:chgData name="mohamed ganady" userId="5c7783a204c07a8b" providerId="LiveId" clId="{2B530784-2C7C-460C-8EB4-4105D6631994}" dt="2023-05-24T09:59:46.529" v="42" actId="207"/>
        <pc:sldMkLst>
          <pc:docMk/>
          <pc:sldMk cId="168636961" sldId="256"/>
        </pc:sldMkLst>
        <pc:spChg chg="mod">
          <ac:chgData name="mohamed ganady" userId="5c7783a204c07a8b" providerId="LiveId" clId="{2B530784-2C7C-460C-8EB4-4105D6631994}" dt="2023-05-24T09:59:46.529" v="42" actId="207"/>
          <ac:spMkLst>
            <pc:docMk/>
            <pc:sldMk cId="168636961" sldId="256"/>
            <ac:spMk id="4" creationId="{24A660D4-C199-7F89-9ADB-AE38FF42C5C8}"/>
          </ac:spMkLst>
        </pc:spChg>
      </pc:sldChg>
      <pc:sldChg chg="modSp mod">
        <pc:chgData name="mohamed ganady" userId="5c7783a204c07a8b" providerId="LiveId" clId="{2B530784-2C7C-460C-8EB4-4105D6631994}" dt="2023-05-24T07:49:10.852" v="5" actId="1035"/>
        <pc:sldMkLst>
          <pc:docMk/>
          <pc:sldMk cId="1679340877" sldId="261"/>
        </pc:sldMkLst>
        <pc:picChg chg="mod">
          <ac:chgData name="mohamed ganady" userId="5c7783a204c07a8b" providerId="LiveId" clId="{2B530784-2C7C-460C-8EB4-4105D6631994}" dt="2023-05-24T07:49:10.852" v="5" actId="1035"/>
          <ac:picMkLst>
            <pc:docMk/>
            <pc:sldMk cId="1679340877" sldId="261"/>
            <ac:picMk id="5" creationId="{48EFED69-31FE-2E88-DD7B-DC3BC0E50837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hdphoto4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31361-B84B-4BBA-9834-904726894206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8052D-6406-4C9E-8F81-B5D45D975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1588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31361-B84B-4BBA-9834-904726894206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8052D-6406-4C9E-8F81-B5D45D975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226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31361-B84B-4BBA-9834-904726894206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8052D-6406-4C9E-8F81-B5D45D975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5695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31361-B84B-4BBA-9834-904726894206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8052D-6406-4C9E-8F81-B5D45D975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2195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31361-B84B-4BBA-9834-904726894206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8052D-6406-4C9E-8F81-B5D45D975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4213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31361-B84B-4BBA-9834-904726894206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8052D-6406-4C9E-8F81-B5D45D975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5581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31361-B84B-4BBA-9834-904726894206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8052D-6406-4C9E-8F81-B5D45D975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8982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31361-B84B-4BBA-9834-904726894206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8052D-6406-4C9E-8F81-B5D45D975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866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31361-B84B-4BBA-9834-904726894206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8052D-6406-4C9E-8F81-B5D45D975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059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31361-B84B-4BBA-9834-904726894206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8052D-6406-4C9E-8F81-B5D45D975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042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31361-B84B-4BBA-9834-904726894206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8052D-6406-4C9E-8F81-B5D45D975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194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31361-B84B-4BBA-9834-904726894206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8052D-6406-4C9E-8F81-B5D45D975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029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31361-B84B-4BBA-9834-904726894206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8052D-6406-4C9E-8F81-B5D45D975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373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31361-B84B-4BBA-9834-904726894206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8052D-6406-4C9E-8F81-B5D45D975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034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31361-B84B-4BBA-9834-904726894206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8052D-6406-4C9E-8F81-B5D45D975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85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31361-B84B-4BBA-9834-904726894206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58052D-6406-4C9E-8F81-B5D45D975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233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F5031361-B84B-4BBA-9834-904726894206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4E58052D-6406-4C9E-8F81-B5D45D975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23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F5031361-B84B-4BBA-9834-904726894206}" type="datetimeFigureOut">
              <a:rPr lang="en-US" smtClean="0"/>
              <a:t>5/24/2023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E58052D-6406-4C9E-8F81-B5D45D9750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6456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3ADD285-C0BB-6525-DA04-6170FC7CFB57}"/>
              </a:ext>
            </a:extLst>
          </p:cNvPr>
          <p:cNvGrpSpPr/>
          <p:nvPr/>
        </p:nvGrpSpPr>
        <p:grpSpPr>
          <a:xfrm>
            <a:off x="223239" y="436311"/>
            <a:ext cx="11745523" cy="5570756"/>
            <a:chOff x="223239" y="436311"/>
            <a:chExt cx="11745523" cy="557075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4A660D4-C199-7F89-9ADB-AE38FF42C5C8}"/>
                </a:ext>
              </a:extLst>
            </p:cNvPr>
            <p:cNvSpPr/>
            <p:nvPr/>
          </p:nvSpPr>
          <p:spPr>
            <a:xfrm>
              <a:off x="223239" y="436311"/>
              <a:ext cx="11745523" cy="557075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80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AVR          project</a:t>
              </a:r>
            </a:p>
            <a:p>
              <a:pPr algn="ctr"/>
              <a:r>
                <a:rPr lang="en-US" sz="8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Mobile controller home</a:t>
              </a:r>
            </a:p>
            <a:p>
              <a:pPr algn="ctr"/>
              <a:endParaRPr lang="en-US" sz="2800" b="1" i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endParaRPr lang="en-US" sz="2800" b="1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endParaRPr lang="en-US" sz="2800" b="1" i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endParaRPr lang="en-US" sz="2800" b="1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endParaRPr lang="en-US" sz="2800" b="1" i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endParaRPr lang="en-US" sz="2800" b="1" i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r>
                <a:rPr lang="en-US" sz="2800" b="1" i="1" cap="none" spc="0" dirty="0">
                  <a:ln w="0"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Mohamed Mostafa Ganady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01C7E36-5DCA-34EF-942C-5600205BB770}"/>
                </a:ext>
              </a:extLst>
            </p:cNvPr>
            <p:cNvSpPr/>
            <p:nvPr/>
          </p:nvSpPr>
          <p:spPr>
            <a:xfrm>
              <a:off x="3872328" y="1140407"/>
              <a:ext cx="2815194" cy="70788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0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Atmega32</a:t>
              </a:r>
              <a:endPara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6369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DF70120-EC73-9DCA-14C6-AC5233E58A0D}"/>
              </a:ext>
            </a:extLst>
          </p:cNvPr>
          <p:cNvSpPr/>
          <p:nvPr/>
        </p:nvSpPr>
        <p:spPr>
          <a:xfrm>
            <a:off x="4441371" y="149288"/>
            <a:ext cx="2760305" cy="65314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Num_digit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=0</a:t>
            </a:r>
          </a:p>
        </p:txBody>
      </p:sp>
      <p:sp>
        <p:nvSpPr>
          <p:cNvPr id="7" name="Diamond 6">
            <a:extLst>
              <a:ext uri="{FF2B5EF4-FFF2-40B4-BE49-F238E27FC236}">
                <a16:creationId xmlns:a16="http://schemas.microsoft.com/office/drawing/2014/main" id="{60237218-0B87-A831-BEC1-428080619B6F}"/>
              </a:ext>
            </a:extLst>
          </p:cNvPr>
          <p:cNvSpPr/>
          <p:nvPr/>
        </p:nvSpPr>
        <p:spPr>
          <a:xfrm>
            <a:off x="2837205" y="934776"/>
            <a:ext cx="5863510" cy="2285999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If</a:t>
            </a:r>
          </a:p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Sum_of_digit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==password</a:t>
            </a:r>
          </a:p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||</a:t>
            </a:r>
          </a:p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Data_of_mobile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== ‘f’</a:t>
            </a: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FC474CD5-0AA3-AE18-83C2-22C3E4A72E71}"/>
              </a:ext>
            </a:extLst>
          </p:cNvPr>
          <p:cNvSpPr/>
          <p:nvPr/>
        </p:nvSpPr>
        <p:spPr>
          <a:xfrm rot="1307200">
            <a:off x="7568959" y="1786791"/>
            <a:ext cx="1371600" cy="629817"/>
          </a:xfrm>
          <a:prstGeom prst="rightArrow">
            <a:avLst>
              <a:gd name="adj1" fmla="val 50000"/>
              <a:gd name="adj2" fmla="val 45555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yes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A44E43-B5E4-A283-D0B7-36E136C2D86D}"/>
              </a:ext>
            </a:extLst>
          </p:cNvPr>
          <p:cNvSpPr/>
          <p:nvPr/>
        </p:nvSpPr>
        <p:spPr>
          <a:xfrm>
            <a:off x="8425011" y="2605924"/>
            <a:ext cx="2760305" cy="56450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Close_flag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=1</a:t>
            </a:r>
          </a:p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Sum_of_digit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=0</a:t>
            </a:r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9FD0EE55-A70D-0E6E-8C67-D74B55CBEB32}"/>
              </a:ext>
            </a:extLst>
          </p:cNvPr>
          <p:cNvSpPr/>
          <p:nvPr/>
        </p:nvSpPr>
        <p:spPr>
          <a:xfrm>
            <a:off x="7861559" y="4319873"/>
            <a:ext cx="4079030" cy="802433"/>
          </a:xfrm>
          <a:prstGeom prst="parallelogram">
            <a:avLst>
              <a:gd name="adj" fmla="val 447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Print”the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system is open”</a:t>
            </a:r>
          </a:p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Servo_angle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(open)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DFCAA97A-913E-0AE5-075E-8F1AED917C3E}"/>
              </a:ext>
            </a:extLst>
          </p:cNvPr>
          <p:cNvSpPr/>
          <p:nvPr/>
        </p:nvSpPr>
        <p:spPr>
          <a:xfrm rot="5400000">
            <a:off x="9425033" y="3430241"/>
            <a:ext cx="952082" cy="629817"/>
          </a:xfrm>
          <a:prstGeom prst="rightArrow">
            <a:avLst>
              <a:gd name="adj1" fmla="val 50000"/>
              <a:gd name="adj2" fmla="val 45555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1BD36E7-2831-2663-2A44-E27C23B475F2}"/>
              </a:ext>
            </a:extLst>
          </p:cNvPr>
          <p:cNvSpPr/>
          <p:nvPr/>
        </p:nvSpPr>
        <p:spPr>
          <a:xfrm rot="5400000">
            <a:off x="9403945" y="5307297"/>
            <a:ext cx="802434" cy="629817"/>
          </a:xfrm>
          <a:prstGeom prst="rightArrow">
            <a:avLst>
              <a:gd name="adj1" fmla="val 50000"/>
              <a:gd name="adj2" fmla="val 45555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5A67789-CF95-D93E-D12C-BB0994482175}"/>
              </a:ext>
            </a:extLst>
          </p:cNvPr>
          <p:cNvSpPr/>
          <p:nvPr/>
        </p:nvSpPr>
        <p:spPr>
          <a:xfrm>
            <a:off x="8655179" y="6213078"/>
            <a:ext cx="2491789" cy="5119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Point A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E1CB8FF8-F4F4-95A2-2FD0-2AD38A3D837B}"/>
              </a:ext>
            </a:extLst>
          </p:cNvPr>
          <p:cNvSpPr/>
          <p:nvPr/>
        </p:nvSpPr>
        <p:spPr>
          <a:xfrm rot="20337112">
            <a:off x="2715209" y="1750776"/>
            <a:ext cx="1306286" cy="643812"/>
          </a:xfrm>
          <a:prstGeom prst="lef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No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033A6F-061A-6FA9-24D8-141C55A46A21}"/>
              </a:ext>
            </a:extLst>
          </p:cNvPr>
          <p:cNvSpPr/>
          <p:nvPr/>
        </p:nvSpPr>
        <p:spPr>
          <a:xfrm>
            <a:off x="801049" y="2517282"/>
            <a:ext cx="2760305" cy="56406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Sum_of_digit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=0</a:t>
            </a:r>
          </a:p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Num_of_trying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++</a:t>
            </a:r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A3520BB7-C4F1-A457-8525-85D3C2FD02B3}"/>
              </a:ext>
            </a:extLst>
          </p:cNvPr>
          <p:cNvSpPr/>
          <p:nvPr/>
        </p:nvSpPr>
        <p:spPr>
          <a:xfrm>
            <a:off x="168440" y="3665756"/>
            <a:ext cx="4079030" cy="431838"/>
          </a:xfrm>
          <a:prstGeom prst="parallelogram">
            <a:avLst>
              <a:gd name="adj" fmla="val 69796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Print ” wrong password ”</a:t>
            </a:r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5689DBA1-E301-8961-8863-5BBEDDDC04BC}"/>
              </a:ext>
            </a:extLst>
          </p:cNvPr>
          <p:cNvSpPr/>
          <p:nvPr/>
        </p:nvSpPr>
        <p:spPr>
          <a:xfrm>
            <a:off x="168440" y="4787532"/>
            <a:ext cx="4079030" cy="431107"/>
          </a:xfrm>
          <a:prstGeom prst="parallelogram">
            <a:avLst>
              <a:gd name="adj" fmla="val 69796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Print ” try again”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E5806917-9EF0-B609-27AD-87A7386AF205}"/>
              </a:ext>
            </a:extLst>
          </p:cNvPr>
          <p:cNvSpPr/>
          <p:nvPr/>
        </p:nvSpPr>
        <p:spPr>
          <a:xfrm rot="5400000">
            <a:off x="1925923" y="3048470"/>
            <a:ext cx="564064" cy="629817"/>
          </a:xfrm>
          <a:prstGeom prst="rightArrow">
            <a:avLst>
              <a:gd name="adj1" fmla="val 50000"/>
              <a:gd name="adj2" fmla="val 45555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D6FA095E-D496-06A8-5897-1D2E7EA4597E}"/>
              </a:ext>
            </a:extLst>
          </p:cNvPr>
          <p:cNvSpPr/>
          <p:nvPr/>
        </p:nvSpPr>
        <p:spPr>
          <a:xfrm rot="5400000">
            <a:off x="1824368" y="4127289"/>
            <a:ext cx="690668" cy="629817"/>
          </a:xfrm>
          <a:prstGeom prst="rightArrow">
            <a:avLst>
              <a:gd name="adj1" fmla="val 50000"/>
              <a:gd name="adj2" fmla="val 45555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E416E36-68BD-FE6F-D4F9-4C4678ED2E88}"/>
              </a:ext>
            </a:extLst>
          </p:cNvPr>
          <p:cNvSpPr/>
          <p:nvPr/>
        </p:nvSpPr>
        <p:spPr>
          <a:xfrm>
            <a:off x="691776" y="5886825"/>
            <a:ext cx="2760305" cy="376316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Clear LCD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801B831-01B1-8598-B7C6-E32F79BF79A9}"/>
              </a:ext>
            </a:extLst>
          </p:cNvPr>
          <p:cNvSpPr/>
          <p:nvPr/>
        </p:nvSpPr>
        <p:spPr>
          <a:xfrm rot="5400000">
            <a:off x="1824368" y="5249065"/>
            <a:ext cx="690668" cy="629817"/>
          </a:xfrm>
          <a:prstGeom prst="rightArrow">
            <a:avLst>
              <a:gd name="adj1" fmla="val 50000"/>
              <a:gd name="adj2" fmla="val 45555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A6FA5440-3C78-9BD6-AE75-09EB4E4889C4}"/>
              </a:ext>
            </a:extLst>
          </p:cNvPr>
          <p:cNvSpPr/>
          <p:nvPr/>
        </p:nvSpPr>
        <p:spPr>
          <a:xfrm rot="5400000">
            <a:off x="1726593" y="6293100"/>
            <a:ext cx="690668" cy="629817"/>
          </a:xfrm>
          <a:prstGeom prst="rightArrow">
            <a:avLst>
              <a:gd name="adj1" fmla="val 50000"/>
              <a:gd name="adj2" fmla="val 45555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58888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2" grpId="0" animBg="1"/>
      <p:bldP spid="3" grpId="0" animBg="1"/>
      <p:bldP spid="4" grpId="0" animBg="1"/>
      <p:bldP spid="5" grpId="0" animBg="1"/>
      <p:bldP spid="8" grpId="0" animBg="1"/>
      <p:bldP spid="9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amond 3">
            <a:extLst>
              <a:ext uri="{FF2B5EF4-FFF2-40B4-BE49-F238E27FC236}">
                <a16:creationId xmlns:a16="http://schemas.microsoft.com/office/drawing/2014/main" id="{CF3705FB-8E4B-DD68-D269-860EB3029C9D}"/>
              </a:ext>
            </a:extLst>
          </p:cNvPr>
          <p:cNvSpPr/>
          <p:nvPr/>
        </p:nvSpPr>
        <p:spPr>
          <a:xfrm>
            <a:off x="3984172" y="228600"/>
            <a:ext cx="4086808" cy="1226975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If </a:t>
            </a:r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num_of_trying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&gt;3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3395F350-A685-2B75-2700-6443A2464921}"/>
              </a:ext>
            </a:extLst>
          </p:cNvPr>
          <p:cNvSpPr/>
          <p:nvPr/>
        </p:nvSpPr>
        <p:spPr>
          <a:xfrm rot="1744700">
            <a:off x="8157479" y="911289"/>
            <a:ext cx="849086" cy="576167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yes</a:t>
            </a: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DCC233AD-4019-921A-EF05-5F44C2574DDF}"/>
              </a:ext>
            </a:extLst>
          </p:cNvPr>
          <p:cNvSpPr/>
          <p:nvPr/>
        </p:nvSpPr>
        <p:spPr>
          <a:xfrm>
            <a:off x="8070980" y="1657475"/>
            <a:ext cx="4079030" cy="431107"/>
          </a:xfrm>
          <a:prstGeom prst="parallelogram">
            <a:avLst>
              <a:gd name="adj" fmla="val 69796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Print ” Enter password”</a:t>
            </a:r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0754AD5F-CE90-8F50-97AE-D900F0778A4E}"/>
              </a:ext>
            </a:extLst>
          </p:cNvPr>
          <p:cNvSpPr/>
          <p:nvPr/>
        </p:nvSpPr>
        <p:spPr>
          <a:xfrm rot="19136276">
            <a:off x="3044602" y="964111"/>
            <a:ext cx="1048274" cy="643812"/>
          </a:xfrm>
          <a:prstGeom prst="lef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No</a:t>
            </a: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F110A15A-1F09-64C7-78DD-E3F48B0D6090}"/>
              </a:ext>
            </a:extLst>
          </p:cNvPr>
          <p:cNvSpPr/>
          <p:nvPr/>
        </p:nvSpPr>
        <p:spPr>
          <a:xfrm>
            <a:off x="618931" y="1813669"/>
            <a:ext cx="4079030" cy="431107"/>
          </a:xfrm>
          <a:prstGeom prst="parallelogram">
            <a:avLst>
              <a:gd name="adj" fmla="val 69796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Print ” system is not safe”</a:t>
            </a:r>
          </a:p>
        </p:txBody>
      </p:sp>
      <p:sp>
        <p:nvSpPr>
          <p:cNvPr id="9" name="Diamond 8">
            <a:extLst>
              <a:ext uri="{FF2B5EF4-FFF2-40B4-BE49-F238E27FC236}">
                <a16:creationId xmlns:a16="http://schemas.microsoft.com/office/drawing/2014/main" id="{0B4E2291-A226-F352-ECC2-9AFF26402745}"/>
              </a:ext>
            </a:extLst>
          </p:cNvPr>
          <p:cNvSpPr/>
          <p:nvPr/>
        </p:nvSpPr>
        <p:spPr>
          <a:xfrm>
            <a:off x="441649" y="2679779"/>
            <a:ext cx="4802155" cy="1226975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While</a:t>
            </a:r>
          </a:p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Num_of_Trying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&lt;=3</a:t>
            </a:r>
          </a:p>
          <a:p>
            <a:pPr algn="ctr"/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71864C01-41F9-A742-3F2B-21895DEABB54}"/>
              </a:ext>
            </a:extLst>
          </p:cNvPr>
          <p:cNvSpPr/>
          <p:nvPr/>
        </p:nvSpPr>
        <p:spPr>
          <a:xfrm rot="5400000">
            <a:off x="4525929" y="3709965"/>
            <a:ext cx="849086" cy="735953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yes</a:t>
            </a:r>
          </a:p>
        </p:txBody>
      </p:sp>
      <p:sp>
        <p:nvSpPr>
          <p:cNvPr id="11" name="Parallelogram 10">
            <a:extLst>
              <a:ext uri="{FF2B5EF4-FFF2-40B4-BE49-F238E27FC236}">
                <a16:creationId xmlns:a16="http://schemas.microsoft.com/office/drawing/2014/main" id="{9D651F4E-FB96-FBC1-FBC7-2EA3F1D4A61D}"/>
              </a:ext>
            </a:extLst>
          </p:cNvPr>
          <p:cNvSpPr/>
          <p:nvPr/>
        </p:nvSpPr>
        <p:spPr>
          <a:xfrm>
            <a:off x="3480318" y="4690983"/>
            <a:ext cx="2702383" cy="785121"/>
          </a:xfrm>
          <a:prstGeom prst="parallelogram">
            <a:avLst>
              <a:gd name="adj" fmla="val 69796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Buzzer on</a:t>
            </a:r>
          </a:p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LED on</a:t>
            </a:r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9F2C4226-49D1-DE12-C3CE-2A58E3CA6555}"/>
              </a:ext>
            </a:extLst>
          </p:cNvPr>
          <p:cNvSpPr/>
          <p:nvPr/>
        </p:nvSpPr>
        <p:spPr>
          <a:xfrm rot="16200000">
            <a:off x="365035" y="3689917"/>
            <a:ext cx="889182" cy="735954"/>
          </a:xfrm>
          <a:prstGeom prst="lef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482219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iamond 3">
            <a:extLst>
              <a:ext uri="{FF2B5EF4-FFF2-40B4-BE49-F238E27FC236}">
                <a16:creationId xmlns:a16="http://schemas.microsoft.com/office/drawing/2014/main" id="{ACF2D7B7-F988-9FCD-FAE1-86B24D4F1BE1}"/>
              </a:ext>
            </a:extLst>
          </p:cNvPr>
          <p:cNvSpPr/>
          <p:nvPr/>
        </p:nvSpPr>
        <p:spPr>
          <a:xfrm>
            <a:off x="3219061" y="1"/>
            <a:ext cx="5163139" cy="2258008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If</a:t>
            </a:r>
          </a:p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Close_flag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==1</a:t>
            </a:r>
          </a:p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&amp;&amp;</a:t>
            </a:r>
          </a:p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Data_of_keypad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==%</a:t>
            </a:r>
          </a:p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Data_of_mobile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==‘b’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50F9BFA3-C51A-60B4-AB0C-3501D0C7BFB0}"/>
              </a:ext>
            </a:extLst>
          </p:cNvPr>
          <p:cNvSpPr/>
          <p:nvPr/>
        </p:nvSpPr>
        <p:spPr>
          <a:xfrm rot="5400000">
            <a:off x="5392997" y="2401472"/>
            <a:ext cx="815260" cy="629817"/>
          </a:xfrm>
          <a:prstGeom prst="rightArrow">
            <a:avLst>
              <a:gd name="adj1" fmla="val 50000"/>
              <a:gd name="adj2" fmla="val 45555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yes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AB47EC-0087-390C-EB1F-93CEA9277FA4}"/>
              </a:ext>
            </a:extLst>
          </p:cNvPr>
          <p:cNvSpPr/>
          <p:nvPr/>
        </p:nvSpPr>
        <p:spPr>
          <a:xfrm>
            <a:off x="4526998" y="3124011"/>
            <a:ext cx="2547257" cy="97038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Sum_of_digit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=0;</a:t>
            </a:r>
          </a:p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Close_flag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=0;</a:t>
            </a:r>
          </a:p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Data_of_keypad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=1;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96DB331-975F-3524-EA45-0FE91A80E8CC}"/>
              </a:ext>
            </a:extLst>
          </p:cNvPr>
          <p:cNvSpPr/>
          <p:nvPr/>
        </p:nvSpPr>
        <p:spPr>
          <a:xfrm rot="5400000">
            <a:off x="5373461" y="4187116"/>
            <a:ext cx="815260" cy="629817"/>
          </a:xfrm>
          <a:prstGeom prst="rightArrow">
            <a:avLst>
              <a:gd name="adj1" fmla="val 50000"/>
              <a:gd name="adj2" fmla="val 45555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75D10D7-39A4-9ECE-52B5-33D860293803}"/>
              </a:ext>
            </a:extLst>
          </p:cNvPr>
          <p:cNvSpPr/>
          <p:nvPr/>
        </p:nvSpPr>
        <p:spPr>
          <a:xfrm>
            <a:off x="4526998" y="5011139"/>
            <a:ext cx="2547257" cy="43793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Clear LCD</a:t>
            </a:r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24496A21-7017-AE43-5743-50482ABC63F9}"/>
              </a:ext>
            </a:extLst>
          </p:cNvPr>
          <p:cNvSpPr/>
          <p:nvPr/>
        </p:nvSpPr>
        <p:spPr>
          <a:xfrm>
            <a:off x="3612598" y="5877142"/>
            <a:ext cx="4079030" cy="802433"/>
          </a:xfrm>
          <a:prstGeom prst="parallelogram">
            <a:avLst>
              <a:gd name="adj" fmla="val 447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Print”the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system closed”</a:t>
            </a:r>
          </a:p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Servo_angle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(close)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B28D111B-1014-3E8A-68D5-0E4FAFCF7DAB}"/>
              </a:ext>
            </a:extLst>
          </p:cNvPr>
          <p:cNvSpPr/>
          <p:nvPr/>
        </p:nvSpPr>
        <p:spPr>
          <a:xfrm rot="5400000">
            <a:off x="5544032" y="5390763"/>
            <a:ext cx="513185" cy="629817"/>
          </a:xfrm>
          <a:prstGeom prst="rightArrow">
            <a:avLst>
              <a:gd name="adj1" fmla="val 50000"/>
              <a:gd name="adj2" fmla="val 45555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Arrow: Bent-Up 10">
            <a:extLst>
              <a:ext uri="{FF2B5EF4-FFF2-40B4-BE49-F238E27FC236}">
                <a16:creationId xmlns:a16="http://schemas.microsoft.com/office/drawing/2014/main" id="{902EF9F3-988C-D15D-789A-BE660310F9BE}"/>
              </a:ext>
            </a:extLst>
          </p:cNvPr>
          <p:cNvSpPr/>
          <p:nvPr/>
        </p:nvSpPr>
        <p:spPr>
          <a:xfrm>
            <a:off x="7557796" y="382555"/>
            <a:ext cx="4152122" cy="6214189"/>
          </a:xfrm>
          <a:prstGeom prst="bentUpArrow">
            <a:avLst>
              <a:gd name="adj1" fmla="val 8371"/>
              <a:gd name="adj2" fmla="val 16461"/>
              <a:gd name="adj3" fmla="val 30618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To point A</a:t>
            </a:r>
          </a:p>
        </p:txBody>
      </p:sp>
    </p:spTree>
    <p:extLst>
      <p:ext uri="{BB962C8B-B14F-4D97-AF65-F5344CB8AC3E}">
        <p14:creationId xmlns:p14="http://schemas.microsoft.com/office/powerpoint/2010/main" val="4185746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CDD14B1-EF84-9469-EC59-8FA32CD61C45}"/>
              </a:ext>
            </a:extLst>
          </p:cNvPr>
          <p:cNvSpPr/>
          <p:nvPr/>
        </p:nvSpPr>
        <p:spPr>
          <a:xfrm>
            <a:off x="38548" y="391283"/>
            <a:ext cx="4799712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Content :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D8866E-A4EF-70C0-7DE0-D3EF62EA63DC}"/>
              </a:ext>
            </a:extLst>
          </p:cNvPr>
          <p:cNvSpPr/>
          <p:nvPr/>
        </p:nvSpPr>
        <p:spPr>
          <a:xfrm>
            <a:off x="117206" y="2437575"/>
            <a:ext cx="6298519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Components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C7F118-5C0E-1B72-BB68-0A04EFE5D9EF}"/>
              </a:ext>
            </a:extLst>
          </p:cNvPr>
          <p:cNvSpPr/>
          <p:nvPr/>
        </p:nvSpPr>
        <p:spPr>
          <a:xfrm>
            <a:off x="117206" y="1414429"/>
            <a:ext cx="5886548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introduction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3C039E-2C85-A36E-3DC5-D25952A34C06}"/>
              </a:ext>
            </a:extLst>
          </p:cNvPr>
          <p:cNvSpPr/>
          <p:nvPr/>
        </p:nvSpPr>
        <p:spPr>
          <a:xfrm>
            <a:off x="117206" y="3545571"/>
            <a:ext cx="3305713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Code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783A434-CF3B-81E0-61B2-C027473B0297}"/>
              </a:ext>
            </a:extLst>
          </p:cNvPr>
          <p:cNvSpPr/>
          <p:nvPr/>
        </p:nvSpPr>
        <p:spPr>
          <a:xfrm>
            <a:off x="38548" y="4470379"/>
            <a:ext cx="5303055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 The project</a:t>
            </a:r>
          </a:p>
        </p:txBody>
      </p:sp>
    </p:spTree>
    <p:extLst>
      <p:ext uri="{BB962C8B-B14F-4D97-AF65-F5344CB8AC3E}">
        <p14:creationId xmlns:p14="http://schemas.microsoft.com/office/powerpoint/2010/main" val="1643929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A29DF9C-9AC4-EEB5-8C7F-247E6173A786}"/>
              </a:ext>
            </a:extLst>
          </p:cNvPr>
          <p:cNvSpPr/>
          <p:nvPr/>
        </p:nvSpPr>
        <p:spPr>
          <a:xfrm>
            <a:off x="2980036" y="293552"/>
            <a:ext cx="5371983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</a:t>
            </a:r>
            <a:r>
              <a:rPr lang="en-US" sz="6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55402C-C5E6-8DFF-688A-1E8250DFEE8C}"/>
              </a:ext>
            </a:extLst>
          </p:cNvPr>
          <p:cNvSpPr/>
          <p:nvPr/>
        </p:nvSpPr>
        <p:spPr>
          <a:xfrm>
            <a:off x="-1466850" y="1171575"/>
            <a:ext cx="15392400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sz="6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sz="6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64473C-0316-CFE1-6DFE-7B793492C122}"/>
              </a:ext>
            </a:extLst>
          </p:cNvPr>
          <p:cNvSpPr txBox="1"/>
          <p:nvPr/>
        </p:nvSpPr>
        <p:spPr>
          <a:xfrm>
            <a:off x="-85725" y="2873932"/>
            <a:ext cx="1263015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-Our project uses the Bluetooth </a:t>
            </a:r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  this control.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A8D66A-8F21-0FC8-CFB3-BE35DC18A7A3}"/>
              </a:ext>
            </a:extLst>
          </p:cNvPr>
          <p:cNvSpPr txBox="1"/>
          <p:nvPr/>
        </p:nvSpPr>
        <p:spPr>
          <a:xfrm>
            <a:off x="-415686" y="1401548"/>
            <a:ext cx="1216342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-Our project is a project to </a:t>
            </a:r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facilitate</a:t>
            </a:r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home control via mobile 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6ED08C-FCF7-1124-F9A4-245A428AE573}"/>
              </a:ext>
            </a:extLst>
          </p:cNvPr>
          <p:cNvSpPr txBox="1"/>
          <p:nvPr/>
        </p:nvSpPr>
        <p:spPr>
          <a:xfrm>
            <a:off x="-342900" y="3730763"/>
            <a:ext cx="1263015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-Our project uses the keypad </a:t>
            </a:r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  this control.</a:t>
            </a:r>
          </a:p>
        </p:txBody>
      </p:sp>
    </p:spTree>
    <p:extLst>
      <p:ext uri="{BB962C8B-B14F-4D97-AF65-F5344CB8AC3E}">
        <p14:creationId xmlns:p14="http://schemas.microsoft.com/office/powerpoint/2010/main" val="206807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4230478-C7C0-70EB-084D-B4CB7367F85B}"/>
              </a:ext>
            </a:extLst>
          </p:cNvPr>
          <p:cNvSpPr/>
          <p:nvPr/>
        </p:nvSpPr>
        <p:spPr>
          <a:xfrm>
            <a:off x="2871881" y="244982"/>
            <a:ext cx="5783955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Components</a:t>
            </a:r>
            <a:r>
              <a:rPr lang="en-US" sz="6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80C66AA-0512-7ECB-BB91-5B5D9EC1F4AE}"/>
              </a:ext>
            </a:extLst>
          </p:cNvPr>
          <p:cNvGrpSpPr/>
          <p:nvPr/>
        </p:nvGrpSpPr>
        <p:grpSpPr>
          <a:xfrm>
            <a:off x="230363" y="1319023"/>
            <a:ext cx="3968328" cy="3134616"/>
            <a:chOff x="-37371" y="1568559"/>
            <a:chExt cx="3968328" cy="313461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6F71878-7A1E-BECD-7906-91228973C9FC}"/>
                </a:ext>
              </a:extLst>
            </p:cNvPr>
            <p:cNvSpPr/>
            <p:nvPr/>
          </p:nvSpPr>
          <p:spPr>
            <a:xfrm>
              <a:off x="254366" y="1568559"/>
              <a:ext cx="3466012" cy="769441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4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Servo motor</a:t>
              </a:r>
            </a:p>
          </p:txBody>
        </p:sp>
        <p:pic>
          <p:nvPicPr>
            <p:cNvPr id="1026" name="Picture 2" descr="محرك سيرفو موتور الميكانيكي Servo Motor – e3arabi – إي عربي">
              <a:extLst>
                <a:ext uri="{FF2B5EF4-FFF2-40B4-BE49-F238E27FC236}">
                  <a16:creationId xmlns:a16="http://schemas.microsoft.com/office/drawing/2014/main" id="{822E1F0F-0AE1-0774-C9A0-8847C8D0F2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7371" y="2067957"/>
              <a:ext cx="3968328" cy="26352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A42BE0F-B1DA-03F4-7202-AB38992E764D}"/>
              </a:ext>
            </a:extLst>
          </p:cNvPr>
          <p:cNvGrpSpPr/>
          <p:nvPr/>
        </p:nvGrpSpPr>
        <p:grpSpPr>
          <a:xfrm>
            <a:off x="5525500" y="1231762"/>
            <a:ext cx="8181169" cy="3670466"/>
            <a:chOff x="2501381" y="1467655"/>
            <a:chExt cx="8512065" cy="3512506"/>
          </a:xfrm>
        </p:grpSpPr>
        <p:pic>
          <p:nvPicPr>
            <p:cNvPr id="1028" name="Picture 4" descr="bluetooth module – MECATO – ميكاتو">
              <a:extLst>
                <a:ext uri="{FF2B5EF4-FFF2-40B4-BE49-F238E27FC236}">
                  <a16:creationId xmlns:a16="http://schemas.microsoft.com/office/drawing/2014/main" id="{538F25CF-0B91-552D-9293-9923AC4624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0000" b="90000" l="5500" r="90000">
                          <a14:foregroundMark x1="22167" y1="66500" x2="22167" y2="66500"/>
                          <a14:foregroundMark x1="24833" y1="68667" x2="24833" y2="68667"/>
                          <a14:foregroundMark x1="23333" y1="70500" x2="23333" y2="70500"/>
                          <a14:foregroundMark x1="24833" y1="69833" x2="23000" y2="70500"/>
                          <a14:backgroundMark x1="5167" y1="63333" x2="35167" y2="88333"/>
                          <a14:backgroundMark x1="32500" y1="79000" x2="28667" y2="73333"/>
                          <a14:backgroundMark x1="23583" y1="68306" x2="24167" y2="68000"/>
                          <a14:backgroundMark x1="20667" y1="69833" x2="21918" y2="69178"/>
                          <a14:backgroundMark x1="18000" y1="67000" x2="19167" y2="6683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75414" y="1551161"/>
              <a:ext cx="3429000" cy="3429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C2BA0C85-2BF6-BD1C-64AD-EFB41BD9D4F0}"/>
                </a:ext>
              </a:extLst>
            </p:cNvPr>
            <p:cNvSpPr/>
            <p:nvPr/>
          </p:nvSpPr>
          <p:spPr>
            <a:xfrm>
              <a:off x="2501381" y="1467655"/>
              <a:ext cx="8512065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4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Bluetooth module</a:t>
              </a:r>
              <a:endPara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7CF169A-E90D-0931-FFB7-E2DE9512583B}"/>
              </a:ext>
            </a:extLst>
          </p:cNvPr>
          <p:cNvGrpSpPr/>
          <p:nvPr/>
        </p:nvGrpSpPr>
        <p:grpSpPr>
          <a:xfrm>
            <a:off x="3785768" y="3476735"/>
            <a:ext cx="3956180" cy="4124483"/>
            <a:chOff x="7264613" y="2488535"/>
            <a:chExt cx="3956180" cy="4124483"/>
          </a:xfrm>
        </p:grpSpPr>
        <p:pic>
          <p:nvPicPr>
            <p:cNvPr id="1030" name="Picture 6" descr="ATmega32 microcontroller">
              <a:extLst>
                <a:ext uri="{FF2B5EF4-FFF2-40B4-BE49-F238E27FC236}">
                  <a16:creationId xmlns:a16="http://schemas.microsoft.com/office/drawing/2014/main" id="{01790D36-FF47-A96F-39C0-345CFCA8EC4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39875" y1="51688" x2="47500" y2="48438"/>
                          <a14:foregroundMark x1="47500" y1="48438" x2="47625" y2="48313"/>
                          <a14:foregroundMark x1="48188" y1="48000" x2="42813" y2="55313"/>
                          <a14:foregroundMark x1="42813" y1="55313" x2="45438" y2="52938"/>
                          <a14:foregroundMark x1="47250" y1="49125" x2="31750" y2="6068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64613" y="2656838"/>
              <a:ext cx="3956180" cy="39561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EE37F91-4FCF-F60C-AF4D-EA97F2D5136D}"/>
                </a:ext>
              </a:extLst>
            </p:cNvPr>
            <p:cNvGrpSpPr/>
            <p:nvPr/>
          </p:nvGrpSpPr>
          <p:grpSpPr>
            <a:xfrm>
              <a:off x="7886973" y="2488535"/>
              <a:ext cx="3002855" cy="769441"/>
              <a:chOff x="4082853" y="4565750"/>
              <a:chExt cx="3002855" cy="769441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3F8D12B7-0F23-F1C1-3205-3794AFE0236C}"/>
                  </a:ext>
                </a:extLst>
              </p:cNvPr>
              <p:cNvSpPr/>
              <p:nvPr/>
            </p:nvSpPr>
            <p:spPr>
              <a:xfrm>
                <a:off x="4082853" y="4565750"/>
                <a:ext cx="1340431" cy="769441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4400" b="0" cap="none" spc="0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AVR</a:t>
                </a: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F61057C5-489F-D0A4-929A-4EBB84CD52C6}"/>
                  </a:ext>
                </a:extLst>
              </p:cNvPr>
              <p:cNvSpPr/>
              <p:nvPr/>
            </p:nvSpPr>
            <p:spPr>
              <a:xfrm>
                <a:off x="5323687" y="4831259"/>
                <a:ext cx="1762021" cy="461665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24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Atmega32</a:t>
                </a:r>
                <a:endParaRPr lang="en-US" sz="2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42305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727A33D-6F6C-2C33-DE5F-C97AFBD34D07}"/>
              </a:ext>
            </a:extLst>
          </p:cNvPr>
          <p:cNvSpPr/>
          <p:nvPr/>
        </p:nvSpPr>
        <p:spPr>
          <a:xfrm>
            <a:off x="2871881" y="244982"/>
            <a:ext cx="5783955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Components</a:t>
            </a:r>
            <a:r>
              <a:rPr lang="en-US" sz="6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621AF49-D1D1-82DF-A327-36AE9090EC3D}"/>
              </a:ext>
            </a:extLst>
          </p:cNvPr>
          <p:cNvGrpSpPr/>
          <p:nvPr/>
        </p:nvGrpSpPr>
        <p:grpSpPr>
          <a:xfrm>
            <a:off x="877714" y="1784667"/>
            <a:ext cx="2836033" cy="3691516"/>
            <a:chOff x="1265384" y="1319023"/>
            <a:chExt cx="1979444" cy="3300602"/>
          </a:xfrm>
        </p:grpSpPr>
        <p:pic>
          <p:nvPicPr>
            <p:cNvPr id="2050" name="Picture 2" descr="4X4 Matrix Keypad Module - Wiki">
              <a:extLst>
                <a:ext uri="{FF2B5EF4-FFF2-40B4-BE49-F238E27FC236}">
                  <a16:creationId xmlns:a16="http://schemas.microsoft.com/office/drawing/2014/main" id="{699E1205-76AD-D60C-1254-103537A674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97843" y="2238375"/>
              <a:ext cx="1914525" cy="23812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40A2EC4-E773-B529-37C3-F23B6B94EF67}"/>
                </a:ext>
              </a:extLst>
            </p:cNvPr>
            <p:cNvSpPr/>
            <p:nvPr/>
          </p:nvSpPr>
          <p:spPr>
            <a:xfrm>
              <a:off x="1265384" y="1319023"/>
              <a:ext cx="1979444" cy="825554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Keypad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207998A-4496-8BD1-1087-647A4377E0A3}"/>
              </a:ext>
            </a:extLst>
          </p:cNvPr>
          <p:cNvGrpSpPr/>
          <p:nvPr/>
        </p:nvGrpSpPr>
        <p:grpSpPr>
          <a:xfrm>
            <a:off x="6443703" y="1867096"/>
            <a:ext cx="4554894" cy="4554894"/>
            <a:chOff x="6378389" y="1305027"/>
            <a:chExt cx="4554894" cy="4554894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E09A4843-537E-8971-C99F-C2C38402AD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8000" r="94200">
                          <a14:foregroundMark x1="50100" y1="33500" x2="52800" y2="33200"/>
                          <a14:foregroundMark x1="91500" y1="33600" x2="94200" y2="35600"/>
                          <a14:foregroundMark x1="8500" y1="68200" x2="8000" y2="32700"/>
                          <a14:foregroundMark x1="58700" y1="32000" x2="13800" y2="318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78389" y="1305027"/>
              <a:ext cx="4554894" cy="455489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8155093-BB86-DA63-063B-D14463FAE9D3}"/>
                </a:ext>
              </a:extLst>
            </p:cNvPr>
            <p:cNvSpPr/>
            <p:nvPr/>
          </p:nvSpPr>
          <p:spPr>
            <a:xfrm>
              <a:off x="7864594" y="1468934"/>
              <a:ext cx="1582484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5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LCD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51823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12762D-9D53-C7D9-B30D-C736EDDD1182}"/>
              </a:ext>
            </a:extLst>
          </p:cNvPr>
          <p:cNvSpPr/>
          <p:nvPr/>
        </p:nvSpPr>
        <p:spPr>
          <a:xfrm>
            <a:off x="1609521" y="244982"/>
            <a:ext cx="8308686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Let’s see the project</a:t>
            </a:r>
            <a:endParaRPr lang="en-US" sz="6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lock">
            <a:hlinkClick r:id="" action="ppaction://media"/>
            <a:extLst>
              <a:ext uri="{FF2B5EF4-FFF2-40B4-BE49-F238E27FC236}">
                <a16:creationId xmlns:a16="http://schemas.microsoft.com/office/drawing/2014/main" id="{48EFED69-31FE-2E88-DD7B-DC3BC0E508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409867"/>
            <a:ext cx="12192000" cy="5505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340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6FA842E8-9E71-DD6D-4AC9-439839AF01F4}"/>
              </a:ext>
            </a:extLst>
          </p:cNvPr>
          <p:cNvSpPr>
            <a:spLocks/>
          </p:cNvSpPr>
          <p:nvPr/>
        </p:nvSpPr>
        <p:spPr>
          <a:xfrm>
            <a:off x="4086808" y="165619"/>
            <a:ext cx="2724539" cy="942392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start</a:t>
            </a:r>
          </a:p>
        </p:txBody>
      </p:sp>
      <p:sp>
        <p:nvSpPr>
          <p:cNvPr id="3" name="Parallelogram 2">
            <a:extLst>
              <a:ext uri="{FF2B5EF4-FFF2-40B4-BE49-F238E27FC236}">
                <a16:creationId xmlns:a16="http://schemas.microsoft.com/office/drawing/2014/main" id="{89708338-DBB9-B81B-2F09-DED58F9112AE}"/>
              </a:ext>
            </a:extLst>
          </p:cNvPr>
          <p:cNvSpPr/>
          <p:nvPr/>
        </p:nvSpPr>
        <p:spPr>
          <a:xfrm>
            <a:off x="2458618" y="1959429"/>
            <a:ext cx="6307492" cy="1824135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U8   </a:t>
            </a:r>
            <a:r>
              <a:rPr lang="en-US" sz="28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data_of_keypad</a:t>
            </a:r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=1</a:t>
            </a:r>
          </a:p>
          <a:p>
            <a:pPr algn="ctr"/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U8    </a:t>
            </a:r>
            <a:r>
              <a:rPr lang="en-US" sz="28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data_from_mobile</a:t>
            </a:r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=1</a:t>
            </a:r>
          </a:p>
          <a:p>
            <a:pPr algn="ctr"/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U8     </a:t>
            </a:r>
            <a:r>
              <a:rPr lang="en-US" sz="28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number_of_digit</a:t>
            </a:r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=0</a:t>
            </a:r>
          </a:p>
          <a:p>
            <a:pPr algn="ctr"/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U8   </a:t>
            </a:r>
            <a:r>
              <a:rPr lang="en-US" sz="28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close_flag</a:t>
            </a:r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=0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Parallelogram 3">
            <a:extLst>
              <a:ext uri="{FF2B5EF4-FFF2-40B4-BE49-F238E27FC236}">
                <a16:creationId xmlns:a16="http://schemas.microsoft.com/office/drawing/2014/main" id="{DFE57B99-CEA0-9A1A-3308-9FECC911870B}"/>
              </a:ext>
            </a:extLst>
          </p:cNvPr>
          <p:cNvSpPr/>
          <p:nvPr/>
        </p:nvSpPr>
        <p:spPr>
          <a:xfrm>
            <a:off x="2374641" y="4544009"/>
            <a:ext cx="6391469" cy="1978090"/>
          </a:xfrm>
          <a:prstGeom prst="parallelogram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U16   </a:t>
            </a:r>
            <a:r>
              <a:rPr lang="en-US" sz="28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sum_of_digit</a:t>
            </a:r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=0</a:t>
            </a:r>
          </a:p>
          <a:p>
            <a:pPr algn="ctr"/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U8   flag=0</a:t>
            </a:r>
          </a:p>
          <a:p>
            <a:pPr algn="ctr"/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U8    </a:t>
            </a:r>
            <a:r>
              <a:rPr lang="en-US" sz="28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num_of_trying</a:t>
            </a:r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=0 </a:t>
            </a:r>
            <a:endParaRPr lang="en-US" sz="28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5B83A3EE-0F99-0911-BF8C-FE4A9BB01620}"/>
              </a:ext>
            </a:extLst>
          </p:cNvPr>
          <p:cNvSpPr/>
          <p:nvPr/>
        </p:nvSpPr>
        <p:spPr>
          <a:xfrm>
            <a:off x="5299788" y="1231641"/>
            <a:ext cx="270587" cy="636815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11B15F2F-278A-1B81-FC47-2BABE19CCBFE}"/>
              </a:ext>
            </a:extLst>
          </p:cNvPr>
          <p:cNvSpPr/>
          <p:nvPr/>
        </p:nvSpPr>
        <p:spPr>
          <a:xfrm>
            <a:off x="5299787" y="3845379"/>
            <a:ext cx="270587" cy="636815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64748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8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llelogram 1">
            <a:extLst>
              <a:ext uri="{FF2B5EF4-FFF2-40B4-BE49-F238E27FC236}">
                <a16:creationId xmlns:a16="http://schemas.microsoft.com/office/drawing/2014/main" id="{C56DEBAF-4D37-E349-735C-0848A3DBF454}"/>
              </a:ext>
            </a:extLst>
          </p:cNvPr>
          <p:cNvSpPr/>
          <p:nvPr/>
        </p:nvSpPr>
        <p:spPr>
          <a:xfrm>
            <a:off x="2901821" y="117796"/>
            <a:ext cx="5910943" cy="1067191"/>
          </a:xfrm>
          <a:prstGeom prst="parallelogram">
            <a:avLst>
              <a:gd name="adj" fmla="val 43812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Printf”enter</a:t>
            </a:r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password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”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0922355-55C7-E477-D559-C4BEFD388D54}"/>
              </a:ext>
            </a:extLst>
          </p:cNvPr>
          <p:cNvSpPr/>
          <p:nvPr/>
        </p:nvSpPr>
        <p:spPr>
          <a:xfrm>
            <a:off x="2733869" y="1773397"/>
            <a:ext cx="5990254" cy="106719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Data_of_keypad</a:t>
            </a:r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 </a:t>
            </a:r>
            <a:r>
              <a:rPr lang="en-US" sz="28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get_data</a:t>
            </a:r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()</a:t>
            </a:r>
          </a:p>
          <a:p>
            <a:pPr algn="ctr"/>
            <a:r>
              <a:rPr lang="en-US" sz="28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Data_of_mobile</a:t>
            </a:r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= </a:t>
            </a:r>
            <a:r>
              <a:rPr lang="en-US" sz="28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get_valu</a:t>
            </a:r>
            <a:r>
              <a:rPr lang="en-US" sz="28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()</a:t>
            </a:r>
          </a:p>
        </p:txBody>
      </p:sp>
      <p:sp>
        <p:nvSpPr>
          <p:cNvPr id="4" name="Diamond 3">
            <a:extLst>
              <a:ext uri="{FF2B5EF4-FFF2-40B4-BE49-F238E27FC236}">
                <a16:creationId xmlns:a16="http://schemas.microsoft.com/office/drawing/2014/main" id="{1BC5220C-A79C-6AF8-B976-C2FF4591D97C}"/>
              </a:ext>
            </a:extLst>
          </p:cNvPr>
          <p:cNvSpPr/>
          <p:nvPr/>
        </p:nvSpPr>
        <p:spPr>
          <a:xfrm>
            <a:off x="2817846" y="3429000"/>
            <a:ext cx="5215812" cy="2870324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If </a:t>
            </a:r>
          </a:p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Data_of_keypad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&gt;0</a:t>
            </a:r>
          </a:p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&amp;&amp;</a:t>
            </a:r>
          </a:p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Data_of_keypad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!=“+</a:t>
            </a:r>
          </a:p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&amp;&amp;</a:t>
            </a:r>
          </a:p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Data_of_keypad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!=“/”</a:t>
            </a:r>
          </a:p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&amp;&amp;</a:t>
            </a:r>
          </a:p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Close_flag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==0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996DEEEA-E352-7C92-AC5C-8A479FD3454C}"/>
              </a:ext>
            </a:extLst>
          </p:cNvPr>
          <p:cNvSpPr/>
          <p:nvPr/>
        </p:nvSpPr>
        <p:spPr>
          <a:xfrm>
            <a:off x="5225144" y="1184986"/>
            <a:ext cx="401216" cy="550507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EFE42B22-5005-CB4E-F4C2-083F286DD511}"/>
              </a:ext>
            </a:extLst>
          </p:cNvPr>
          <p:cNvSpPr/>
          <p:nvPr/>
        </p:nvSpPr>
        <p:spPr>
          <a:xfrm>
            <a:off x="5225144" y="2840589"/>
            <a:ext cx="401216" cy="550507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40E3DCC-2E56-E5EB-B3E9-3C0807CE6FBA}"/>
              </a:ext>
            </a:extLst>
          </p:cNvPr>
          <p:cNvCxnSpPr/>
          <p:nvPr/>
        </p:nvCxnSpPr>
        <p:spPr>
          <a:xfrm>
            <a:off x="5626360" y="1362269"/>
            <a:ext cx="4114799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90AACC3C-04D0-89DE-618C-AF3A0ED6658C}"/>
              </a:ext>
            </a:extLst>
          </p:cNvPr>
          <p:cNvSpPr/>
          <p:nvPr/>
        </p:nvSpPr>
        <p:spPr>
          <a:xfrm>
            <a:off x="10070542" y="990025"/>
            <a:ext cx="193514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Point A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BB651ED8-B2A3-5FFB-C531-DDB6D8B827C9}"/>
              </a:ext>
            </a:extLst>
          </p:cNvPr>
          <p:cNvSpPr/>
          <p:nvPr/>
        </p:nvSpPr>
        <p:spPr>
          <a:xfrm rot="10800000">
            <a:off x="10879143" y="1773396"/>
            <a:ext cx="606839" cy="5084603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395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rrow: Right 3">
            <a:extLst>
              <a:ext uri="{FF2B5EF4-FFF2-40B4-BE49-F238E27FC236}">
                <a16:creationId xmlns:a16="http://schemas.microsoft.com/office/drawing/2014/main" id="{2A52C1C5-DC8F-8F5E-19B6-DF8E2591D723}"/>
              </a:ext>
            </a:extLst>
          </p:cNvPr>
          <p:cNvSpPr/>
          <p:nvPr/>
        </p:nvSpPr>
        <p:spPr>
          <a:xfrm>
            <a:off x="5784979" y="223933"/>
            <a:ext cx="2015413" cy="1054359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yes</a:t>
            </a:r>
          </a:p>
        </p:txBody>
      </p:sp>
      <p:sp>
        <p:nvSpPr>
          <p:cNvPr id="5" name="Arrow: Left 4">
            <a:extLst>
              <a:ext uri="{FF2B5EF4-FFF2-40B4-BE49-F238E27FC236}">
                <a16:creationId xmlns:a16="http://schemas.microsoft.com/office/drawing/2014/main" id="{BE1110D0-BA05-8DA4-DD5F-F75782D3DD7B}"/>
              </a:ext>
            </a:extLst>
          </p:cNvPr>
          <p:cNvSpPr/>
          <p:nvPr/>
        </p:nvSpPr>
        <p:spPr>
          <a:xfrm>
            <a:off x="3816220" y="223933"/>
            <a:ext cx="1492899" cy="1054359"/>
          </a:xfrm>
          <a:prstGeom prst="lef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No</a:t>
            </a:r>
          </a:p>
        </p:txBody>
      </p:sp>
      <p:sp>
        <p:nvSpPr>
          <p:cNvPr id="6" name="Diamond 5">
            <a:extLst>
              <a:ext uri="{FF2B5EF4-FFF2-40B4-BE49-F238E27FC236}">
                <a16:creationId xmlns:a16="http://schemas.microsoft.com/office/drawing/2014/main" id="{3A589D80-CFC8-C598-4BB8-3CF55EE372F5}"/>
              </a:ext>
            </a:extLst>
          </p:cNvPr>
          <p:cNvSpPr/>
          <p:nvPr/>
        </p:nvSpPr>
        <p:spPr>
          <a:xfrm>
            <a:off x="8276252" y="125961"/>
            <a:ext cx="2258008" cy="1343608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If </a:t>
            </a:r>
          </a:p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Flag==0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7A6094-AA6C-BA0C-7FDF-7F450DECFA0D}"/>
              </a:ext>
            </a:extLst>
          </p:cNvPr>
          <p:cNvSpPr/>
          <p:nvPr/>
        </p:nvSpPr>
        <p:spPr>
          <a:xfrm>
            <a:off x="10112725" y="1831526"/>
            <a:ext cx="2015413" cy="73711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Clear LCD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2EF5669-53CE-ABAC-3A9E-3B51699755B6}"/>
              </a:ext>
            </a:extLst>
          </p:cNvPr>
          <p:cNvSpPr/>
          <p:nvPr/>
        </p:nvSpPr>
        <p:spPr>
          <a:xfrm>
            <a:off x="6638729" y="1785910"/>
            <a:ext cx="2547257" cy="97038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Sum_of_gidit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*=10+(data_of_keypad-’0’)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21207AD-DD88-73CC-683F-83E3B7E140A7}"/>
              </a:ext>
            </a:extLst>
          </p:cNvPr>
          <p:cNvSpPr/>
          <p:nvPr/>
        </p:nvSpPr>
        <p:spPr>
          <a:xfrm>
            <a:off x="6904653" y="3657602"/>
            <a:ext cx="2015413" cy="97038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Num_of_digit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++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748BB5CD-5233-0854-B061-943E141FDD85}"/>
              </a:ext>
            </a:extLst>
          </p:cNvPr>
          <p:cNvSpPr/>
          <p:nvPr/>
        </p:nvSpPr>
        <p:spPr>
          <a:xfrm rot="8498268">
            <a:off x="7756549" y="1084816"/>
            <a:ext cx="849086" cy="576167"/>
          </a:xfrm>
          <a:prstGeom prst="rightArrow">
            <a:avLst>
              <a:gd name="adj1" fmla="val 50000"/>
              <a:gd name="adj2" fmla="val 43642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no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9CA4AD4-1FBA-2B76-40E2-98B32B88A85D}"/>
              </a:ext>
            </a:extLst>
          </p:cNvPr>
          <p:cNvSpPr/>
          <p:nvPr/>
        </p:nvSpPr>
        <p:spPr>
          <a:xfrm rot="3041211">
            <a:off x="10109717" y="1069910"/>
            <a:ext cx="849086" cy="576167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yes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FA8CE0E5-B650-A5EF-EEE2-5C3400A5D5C7}"/>
              </a:ext>
            </a:extLst>
          </p:cNvPr>
          <p:cNvSpPr/>
          <p:nvPr/>
        </p:nvSpPr>
        <p:spPr>
          <a:xfrm>
            <a:off x="7711751" y="2878493"/>
            <a:ext cx="401216" cy="550507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iamond 14">
            <a:extLst>
              <a:ext uri="{FF2B5EF4-FFF2-40B4-BE49-F238E27FC236}">
                <a16:creationId xmlns:a16="http://schemas.microsoft.com/office/drawing/2014/main" id="{4CD4D139-9EFD-8242-EF44-852D96FCB029}"/>
              </a:ext>
            </a:extLst>
          </p:cNvPr>
          <p:cNvSpPr/>
          <p:nvPr/>
        </p:nvSpPr>
        <p:spPr>
          <a:xfrm>
            <a:off x="205272" y="642641"/>
            <a:ext cx="5349753" cy="2585751"/>
          </a:xfrm>
          <a:prstGeom prst="diamond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If </a:t>
            </a:r>
          </a:p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Data_of_keypad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==‘+’</a:t>
            </a:r>
          </a:p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||</a:t>
            </a:r>
          </a:p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data_of_mobile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==‘f’</a:t>
            </a:r>
          </a:p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&amp;&amp;</a:t>
            </a:r>
          </a:p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Close_flag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==o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BEBCD7E-EC4E-358D-46B2-902FDA869C26}"/>
              </a:ext>
            </a:extLst>
          </p:cNvPr>
          <p:cNvSpPr/>
          <p:nvPr/>
        </p:nvSpPr>
        <p:spPr>
          <a:xfrm>
            <a:off x="3365338" y="3378721"/>
            <a:ext cx="2015413" cy="31620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Clear LCD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E8782096-1753-9E2F-6DE5-F52B09B0B3B2}"/>
              </a:ext>
            </a:extLst>
          </p:cNvPr>
          <p:cNvSpPr/>
          <p:nvPr/>
        </p:nvSpPr>
        <p:spPr>
          <a:xfrm rot="5400000">
            <a:off x="3939776" y="2513771"/>
            <a:ext cx="666103" cy="701452"/>
          </a:xfrm>
          <a:prstGeom prst="rightArrow">
            <a:avLst>
              <a:gd name="adj1" fmla="val 50000"/>
              <a:gd name="adj2" fmla="val 29646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yes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DFC1782C-2396-20D3-D536-F1C11C2B1D47}"/>
              </a:ext>
            </a:extLst>
          </p:cNvPr>
          <p:cNvSpPr/>
          <p:nvPr/>
        </p:nvSpPr>
        <p:spPr>
          <a:xfrm rot="5400000">
            <a:off x="4000846" y="3643946"/>
            <a:ext cx="685106" cy="1054359"/>
          </a:xfrm>
          <a:prstGeom prst="rightArrow">
            <a:avLst>
              <a:gd name="adj1" fmla="val 32301"/>
              <a:gd name="adj2" fmla="val 29646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481C4FA-482C-4C41-CB2C-1B5D7530A0CA}"/>
              </a:ext>
            </a:extLst>
          </p:cNvPr>
          <p:cNvSpPr/>
          <p:nvPr/>
        </p:nvSpPr>
        <p:spPr>
          <a:xfrm>
            <a:off x="3265120" y="4637349"/>
            <a:ext cx="2015413" cy="316202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Flag=0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11A8026-D4C2-6BAC-1B59-2B81F45F44A1}"/>
              </a:ext>
            </a:extLst>
          </p:cNvPr>
          <p:cNvSpPr/>
          <p:nvPr/>
        </p:nvSpPr>
        <p:spPr>
          <a:xfrm>
            <a:off x="3335692" y="5709365"/>
            <a:ext cx="2015413" cy="37322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Sum_of_digit</a:t>
            </a:r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=0</a:t>
            </a: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442AA68B-5557-AFB7-AE37-4C672F5AE7C0}"/>
              </a:ext>
            </a:extLst>
          </p:cNvPr>
          <p:cNvSpPr/>
          <p:nvPr/>
        </p:nvSpPr>
        <p:spPr>
          <a:xfrm rot="5400000">
            <a:off x="4113881" y="4809204"/>
            <a:ext cx="518325" cy="1054359"/>
          </a:xfrm>
          <a:prstGeom prst="rightArrow">
            <a:avLst>
              <a:gd name="adj1" fmla="val 32301"/>
              <a:gd name="adj2" fmla="val 29646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7" name="Arrow: Down 36">
            <a:extLst>
              <a:ext uri="{FF2B5EF4-FFF2-40B4-BE49-F238E27FC236}">
                <a16:creationId xmlns:a16="http://schemas.microsoft.com/office/drawing/2014/main" id="{E6160BCF-E2E9-FC7F-A2C2-1ECB8818D6EE}"/>
              </a:ext>
            </a:extLst>
          </p:cNvPr>
          <p:cNvSpPr/>
          <p:nvPr/>
        </p:nvSpPr>
        <p:spPr>
          <a:xfrm>
            <a:off x="7100420" y="4812097"/>
            <a:ext cx="1623877" cy="1961928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To</a:t>
            </a:r>
          </a:p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Point</a:t>
            </a:r>
          </a:p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</a:t>
            </a: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81134008-91CF-505F-A686-0D2D7F25C49A}"/>
              </a:ext>
            </a:extLst>
          </p:cNvPr>
          <p:cNvSpPr/>
          <p:nvPr/>
        </p:nvSpPr>
        <p:spPr>
          <a:xfrm rot="5400000">
            <a:off x="801914" y="3168906"/>
            <a:ext cx="1635187" cy="1054359"/>
          </a:xfrm>
          <a:prstGeom prst="rightArrow">
            <a:avLst>
              <a:gd name="adj1" fmla="val 50000"/>
              <a:gd name="adj2" fmla="val 29646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NO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2B3C9A2-1C2E-8DE6-C19D-07DEA63533DC}"/>
              </a:ext>
            </a:extLst>
          </p:cNvPr>
          <p:cNvSpPr/>
          <p:nvPr/>
        </p:nvSpPr>
        <p:spPr>
          <a:xfrm rot="5400000">
            <a:off x="4084235" y="5900597"/>
            <a:ext cx="518325" cy="1054359"/>
          </a:xfrm>
          <a:prstGeom prst="rightArrow">
            <a:avLst>
              <a:gd name="adj1" fmla="val 32301"/>
              <a:gd name="adj2" fmla="val 29646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36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Teardrop 12">
            <a:extLst>
              <a:ext uri="{FF2B5EF4-FFF2-40B4-BE49-F238E27FC236}">
                <a16:creationId xmlns:a16="http://schemas.microsoft.com/office/drawing/2014/main" id="{9077261E-3B43-6AFE-773A-483F86F832FD}"/>
              </a:ext>
            </a:extLst>
          </p:cNvPr>
          <p:cNvSpPr/>
          <p:nvPr/>
        </p:nvSpPr>
        <p:spPr>
          <a:xfrm>
            <a:off x="778690" y="4832979"/>
            <a:ext cx="1121563" cy="969414"/>
          </a:xfrm>
          <a:prstGeom prst="teardrop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Slide 12</a:t>
            </a:r>
          </a:p>
        </p:txBody>
      </p:sp>
    </p:spTree>
    <p:extLst>
      <p:ext uri="{BB962C8B-B14F-4D97-AF65-F5344CB8AC3E}">
        <p14:creationId xmlns:p14="http://schemas.microsoft.com/office/powerpoint/2010/main" val="2030820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5" grpId="0" animBg="1"/>
      <p:bldP spid="17" grpId="0" animBg="1"/>
      <p:bldP spid="18" grpId="0" animBg="1"/>
      <p:bldP spid="19" grpId="0" animBg="1"/>
      <p:bldP spid="20" grpId="0" animBg="1"/>
      <p:bldP spid="34" grpId="0" animBg="1"/>
      <p:bldP spid="35" grpId="0" animBg="1"/>
      <p:bldP spid="37" grpId="0" animBg="1"/>
      <p:bldP spid="2" grpId="0" animBg="1"/>
      <p:bldP spid="3" grpId="0" animBg="1"/>
      <p:bldP spid="13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2210</TotalTime>
  <Words>421</Words>
  <Application>Microsoft Office PowerPoint</Application>
  <PresentationFormat>Widescreen</PresentationFormat>
  <Paragraphs>115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Century Gothic</vt:lpstr>
      <vt:lpstr>Mesh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52017069</dc:creator>
  <cp:lastModifiedBy>mohamed ganady</cp:lastModifiedBy>
  <cp:revision>12</cp:revision>
  <dcterms:created xsi:type="dcterms:W3CDTF">2022-12-02T13:17:36Z</dcterms:created>
  <dcterms:modified xsi:type="dcterms:W3CDTF">2023-05-24T09:59:46Z</dcterms:modified>
</cp:coreProperties>
</file>

<file path=docProps/thumbnail.jpeg>
</file>